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301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CCBEC99-9282-4B23-BC1F-F5F71940F89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99"/>
            <p14:sldId id="300"/>
            <p14:sldId id="301"/>
            <p14:sldId id="263"/>
            <p14:sldId id="264"/>
            <p14:sldId id="265"/>
          </p14:sldIdLst>
        </p14:section>
      </p14:sectionLst>
    </p:ex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20EAEC4-F983-48BC-B219-17E3EDAE3525}">
  <a:tblStyle styleId="{820EAEC4-F983-48BC-B219-17E3EDAE35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19" d="100"/>
          <a:sy n="219" d="100"/>
        </p:scale>
        <p:origin x="-444" y="48"/>
      </p:cViewPr>
      <p:guideLst>
        <p:guide orient="horz" pos="3240"/>
        <p:guide orient="horz"/>
        <p:guide orient="horz" pos="510"/>
        <p:guide pos="5533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8516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1495325"/>
        </p:xfrm>
        <a:graphic>
          <a:graphicData uri="http://schemas.openxmlformats.org/drawingml/2006/table">
            <a:tbl>
              <a:tblPr>
                <a:noFill/>
                <a:tableStyleId>{820EAEC4-F983-48BC-B219-17E3EDAE3525}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2807725"/>
        </p:xfrm>
        <a:graphic>
          <a:graphicData uri="http://schemas.openxmlformats.org/drawingml/2006/table">
            <a:tbl>
              <a:tblPr>
                <a:noFill/>
                <a:tableStyleId>{820EAEC4-F983-48BC-B219-17E3EDAE3525}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67811" y="759887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работы переводчиков художественной литературы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 smtClean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6" name="Google Shape;204;p41"/>
          <p:cNvSpPr txBox="1">
            <a:spLocks/>
          </p:cNvSpPr>
          <p:nvPr/>
        </p:nvSpPr>
        <p:spPr>
          <a:xfrm>
            <a:off x="588566" y="990703"/>
            <a:ext cx="85206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 smtClean="0"/>
              <a:t>4</a:t>
            </a:r>
            <a:r>
              <a:rPr lang="ru-RU" sz="2000" dirty="0" smtClean="0"/>
              <a:t>. Полная версия проекта с документацией. </a:t>
            </a:r>
          </a:p>
          <a:p>
            <a:endParaRPr lang="ru-RU" sz="2000" dirty="0"/>
          </a:p>
          <a:p>
            <a:r>
              <a:rPr lang="en-US" sz="2000" dirty="0" smtClean="0"/>
              <a:t>https</a:t>
            </a:r>
            <a:r>
              <a:rPr lang="en-US" sz="2000" dirty="0"/>
              <a:t>://github.com/KostinMihail/ForTranslator-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85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696152843"/>
              </p:ext>
            </p:extLst>
          </p:nvPr>
        </p:nvGraphicFramePr>
        <p:xfrm>
          <a:off x="952500" y="1718400"/>
          <a:ext cx="7239000" cy="2355984"/>
        </p:xfrm>
        <a:graphic>
          <a:graphicData uri="http://schemas.openxmlformats.org/drawingml/2006/table">
            <a:tbl>
              <a:tblPr>
                <a:noFill/>
                <a:tableStyleId>{820EAEC4-F983-48BC-B219-17E3EDAE3525}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стал повторением домашних работ, только в более короткий срок.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Увы, не получилось внедрить систему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оценки производительности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еще раз закрепить изученный материал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 smtClean="0"/>
              <a:t>Тема: </a:t>
            </a:r>
            <a:r>
              <a:rPr lang="ru-RU" sz="3000" dirty="0"/>
              <a:t>Организация работы переводчиков художественной литературы</a:t>
            </a:r>
            <a:br>
              <a:rPr lang="ru-RU" sz="3000" dirty="0"/>
            </a:br>
            <a:endParaRPr sz="3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Костин Михаил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Разработчик 1С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359847071"/>
              </p:ext>
            </p:extLst>
          </p:nvPr>
        </p:nvGraphicFramePr>
        <p:xfrm>
          <a:off x="952500" y="2382125"/>
          <a:ext cx="7239000" cy="3112239"/>
        </p:xfrm>
        <a:graphic>
          <a:graphicData uri="http://schemas.openxmlformats.org/drawingml/2006/table">
            <a:tbl>
              <a:tblPr>
                <a:noFill/>
                <a:tableStyleId>{820EAEC4-F983-48BC-B219-17E3EDAE3525}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</a:t>
                      </a: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едение планов на каждого переводчика руководителем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ввод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текста переводов в форму с записью и  с возможностью дальнейшего продолжения редактирования.</a:t>
                      </a:r>
                      <a:endParaRPr lang="ru" baseline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Осуществить контроль выполнения ежедневного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плана.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" sz="1600" b="1" dirty="0" smtClean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Покрыть функционал тестами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возможность выгрузки текстов переводов в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«Литературную базу»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796581" y="1246963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автоматизировать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ведение учета выполненных работ переводчиками худ. литературы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524147291"/>
              </p:ext>
            </p:extLst>
          </p:nvPr>
        </p:nvGraphicFramePr>
        <p:xfrm>
          <a:off x="952500" y="1897775"/>
          <a:ext cx="7239000" cy="2538834"/>
        </p:xfrm>
        <a:graphic>
          <a:graphicData uri="http://schemas.openxmlformats.org/drawingml/2006/table">
            <a:tbl>
              <a:tblPr>
                <a:noFill/>
                <a:tableStyleId>{820EAEC4-F983-48BC-B219-17E3EDAE3525}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 велась в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конфигураторе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Тесты написаны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использованием механизмов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Automation,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YAxUnit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Обмен между двумя базами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1С настроен с использование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6" name="Google Shape;204;p41"/>
          <p:cNvSpPr txBox="1">
            <a:spLocks/>
          </p:cNvSpPr>
          <p:nvPr/>
        </p:nvSpPr>
        <p:spPr>
          <a:xfrm>
            <a:off x="588566" y="990703"/>
            <a:ext cx="8520600" cy="87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 smtClean="0"/>
              <a:t>1. Бизнес процесс</a:t>
            </a:r>
            <a:endParaRPr lang="ru-RU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34" y="1753099"/>
            <a:ext cx="6673194" cy="299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6" name="Google Shape;204;p41"/>
          <p:cNvSpPr txBox="1">
            <a:spLocks/>
          </p:cNvSpPr>
          <p:nvPr/>
        </p:nvSpPr>
        <p:spPr>
          <a:xfrm>
            <a:off x="588566" y="990703"/>
            <a:ext cx="8520600" cy="87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 smtClean="0"/>
              <a:t>2. Архитектура решения</a:t>
            </a:r>
            <a:endParaRPr lang="ru-RU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41" y="1463039"/>
            <a:ext cx="3890466" cy="320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61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6" name="Google Shape;204;p41"/>
          <p:cNvSpPr txBox="1">
            <a:spLocks/>
          </p:cNvSpPr>
          <p:nvPr/>
        </p:nvSpPr>
        <p:spPr>
          <a:xfrm>
            <a:off x="588566" y="990703"/>
            <a:ext cx="85206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 smtClean="0"/>
              <a:t>3. Прототипы форм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8566" y="1695051"/>
            <a:ext cx="32383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Форма литературного произведения</a:t>
            </a: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622074" y="2107330"/>
            <a:ext cx="3292430" cy="23805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Прямоугольник 6"/>
          <p:cNvSpPr/>
          <p:nvPr/>
        </p:nvSpPr>
        <p:spPr>
          <a:xfrm>
            <a:off x="5282853" y="1691930"/>
            <a:ext cx="2444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Форма документа Перевод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282853" y="2175320"/>
            <a:ext cx="2463800" cy="231258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791245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224</Words>
  <Application>Microsoft Office PowerPoint</Application>
  <PresentationFormat>Экран (16:9)</PresentationFormat>
  <Paragraphs>61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работы переводчиков художественной литературы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Администратор</cp:lastModifiedBy>
  <cp:revision>6</cp:revision>
  <dcterms:modified xsi:type="dcterms:W3CDTF">2025-05-20T17:56:21Z</dcterms:modified>
</cp:coreProperties>
</file>